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y="8229600" cx="14630400"/>
  <p:notesSz cx="8229600" cy="14630400"/>
  <p:defaultTextStyle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611"/>
    <p:restoredTop sz="94610"/>
  </p:normalViewPr>
  <p:slideViewPr>
    <p:cSldViewPr snapToGrid="0" snapToObjects="1">
      <p:cViewPr>
        <p:scale>
          <a:sx n="64" d="100"/>
          <a:sy n="64" d="100"/>
        </p:scale>
        <p:origin x="-232" y="-4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tableStyles" Target="tableStyles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94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BE28871C-A081-4B99-8BFB-90484D9A5FBD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1048695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US"/>
          </a:p>
        </p:txBody>
      </p:sp>
      <p:sp>
        <p:nvSpPr>
          <p:cNvPr id="1048696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97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98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804F1D88-077E-4AC4-A222-9DCA22F3C6E6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4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5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6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7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9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9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3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1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1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9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59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8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58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</p:sldLayoutIdLst>
  <p:hf dt="0" ftr="0" hdr="0" sldNum="0"/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hyperlink" Target="https://www.mitan-store.com/order" TargetMode="External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302D2C"/>
          </a:solidFill>
        </p:spPr>
      </p:sp>
      <p:sp>
        <p:nvSpPr>
          <p:cNvPr id="1048635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464342"/>
          </a:solidFill>
        </p:spPr>
      </p:sp>
      <p:pic>
        <p:nvPicPr>
          <p:cNvPr id="2097166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151620" y="0"/>
            <a:ext cx="5486400" cy="8229600"/>
          </a:xfrm>
          <a:prstGeom prst="rect"/>
        </p:spPr>
      </p:pic>
      <p:sp>
        <p:nvSpPr>
          <p:cNvPr id="1048636" name="Text 2"/>
          <p:cNvSpPr/>
          <p:nvPr/>
        </p:nvSpPr>
        <p:spPr>
          <a:xfrm>
            <a:off x="833199" y="841772"/>
            <a:ext cx="7477601" cy="479107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7545"/>
              </a:lnSpc>
              <a:buNone/>
            </a:pPr>
            <a:r>
              <a:rPr dirty="0" sz="6036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Salad Buah Mitan_Store: Membawa Kesegaran dan Gaya Hidup Sehat</a:t>
            </a:r>
            <a:endParaRPr dirty="0" sz="6036" lang="en-US"/>
          </a:p>
        </p:txBody>
      </p:sp>
      <p:sp>
        <p:nvSpPr>
          <p:cNvPr id="1048637" name="Text 3"/>
          <p:cNvSpPr/>
          <p:nvPr/>
        </p:nvSpPr>
        <p:spPr>
          <a:xfrm>
            <a:off x="833199" y="5966103"/>
            <a:ext cx="7477601" cy="1421606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799"/>
              </a:lnSpc>
              <a:buNone/>
            </a:pPr>
            <a:r>
              <a:rPr dirty="0" sz="1750" lang="en-US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Mitan_Store adalah UMKM yang berfokus pada penyediaan beragam salad buah segar dan berkualitas. Kami berkomitmen untuk menyajikan hidangan yang lezat, sehat, dan penuh dengan nutrisi bagi para pelanggan kami.</a:t>
            </a:r>
            <a:endParaRPr dirty="0" sz="1750"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302D2C"/>
          </a:solidFill>
        </p:spPr>
      </p:sp>
      <p:sp>
        <p:nvSpPr>
          <p:cNvPr id="1048642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464342"/>
          </a:solidFill>
        </p:spPr>
      </p:sp>
      <p:sp>
        <p:nvSpPr>
          <p:cNvPr id="1048643" name="Text 2"/>
          <p:cNvSpPr/>
          <p:nvPr/>
        </p:nvSpPr>
        <p:spPr>
          <a:xfrm>
            <a:off x="2037993" y="1096208"/>
            <a:ext cx="10554414" cy="138874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5468"/>
              </a:lnSpc>
              <a:buNone/>
            </a:pPr>
            <a:r>
              <a:rPr dirty="0" sz="4374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Profil Perusahaan: Perjalanan Mitan_Store</a:t>
            </a:r>
            <a:endParaRPr dirty="0" sz="4374" lang="en-US"/>
          </a:p>
        </p:txBody>
      </p:sp>
      <p:sp>
        <p:nvSpPr>
          <p:cNvPr id="1048644" name="Shape 3"/>
          <p:cNvSpPr/>
          <p:nvPr/>
        </p:nvSpPr>
        <p:spPr>
          <a:xfrm>
            <a:off x="2037993" y="2929295"/>
            <a:ext cx="5166122" cy="1990963"/>
          </a:xfrm>
          <a:prstGeom prst="roundRect">
            <a:avLst>
              <a:gd name="adj" fmla="val 6696"/>
            </a:avLst>
          </a:prstGeom>
          <a:solidFill>
            <a:srgbClr val="343131"/>
          </a:solidFill>
        </p:spPr>
      </p:sp>
      <p:sp>
        <p:nvSpPr>
          <p:cNvPr id="1048645" name="Text 4"/>
          <p:cNvSpPr/>
          <p:nvPr/>
        </p:nvSpPr>
        <p:spPr>
          <a:xfrm>
            <a:off x="2260163" y="3151465"/>
            <a:ext cx="2777490" cy="347186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34"/>
              </a:lnSpc>
              <a:buNone/>
            </a:pPr>
            <a:r>
              <a:rPr dirty="0" sz="2187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Sejarah</a:t>
            </a:r>
            <a:endParaRPr dirty="0" sz="2187" lang="en-US"/>
          </a:p>
        </p:txBody>
      </p:sp>
      <p:sp>
        <p:nvSpPr>
          <p:cNvPr id="1048646" name="Text 5"/>
          <p:cNvSpPr/>
          <p:nvPr/>
        </p:nvSpPr>
        <p:spPr>
          <a:xfrm>
            <a:off x="2260163" y="3631883"/>
            <a:ext cx="4721781" cy="106620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799"/>
              </a:lnSpc>
              <a:buNone/>
            </a:pPr>
            <a:r>
              <a:rPr dirty="0" sz="1750" lang="en-US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Mitan_Store didirikan pada tahun 2023 dengan tujuan menyediakan alternatif makanan sehat dan segar bagi masyarakat.</a:t>
            </a:r>
            <a:endParaRPr dirty="0" sz="1750" lang="en-US"/>
          </a:p>
        </p:txBody>
      </p:sp>
      <p:sp>
        <p:nvSpPr>
          <p:cNvPr id="1048647" name="Shape 6"/>
          <p:cNvSpPr/>
          <p:nvPr/>
        </p:nvSpPr>
        <p:spPr>
          <a:xfrm>
            <a:off x="7426285" y="2929295"/>
            <a:ext cx="5166122" cy="1990963"/>
          </a:xfrm>
          <a:prstGeom prst="roundRect">
            <a:avLst>
              <a:gd name="adj" fmla="val 6696"/>
            </a:avLst>
          </a:prstGeom>
          <a:solidFill>
            <a:srgbClr val="343131"/>
          </a:solidFill>
        </p:spPr>
      </p:sp>
      <p:sp>
        <p:nvSpPr>
          <p:cNvPr id="1048648" name="Text 7"/>
          <p:cNvSpPr/>
          <p:nvPr/>
        </p:nvSpPr>
        <p:spPr>
          <a:xfrm>
            <a:off x="7648456" y="3151465"/>
            <a:ext cx="2777490" cy="347186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34"/>
              </a:lnSpc>
              <a:buNone/>
            </a:pPr>
            <a:r>
              <a:rPr dirty="0" sz="2187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Visi</a:t>
            </a:r>
            <a:endParaRPr dirty="0" sz="2187" lang="en-US"/>
          </a:p>
        </p:txBody>
      </p:sp>
      <p:sp>
        <p:nvSpPr>
          <p:cNvPr id="1048649" name="Text 8"/>
          <p:cNvSpPr/>
          <p:nvPr/>
        </p:nvSpPr>
        <p:spPr>
          <a:xfrm>
            <a:off x="7648456" y="3631883"/>
            <a:ext cx="4721781" cy="710803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799"/>
              </a:lnSpc>
              <a:buNone/>
            </a:pPr>
            <a:r>
              <a:rPr dirty="0" sz="1750" lang="en-US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Menjadi penyedia salad buah terkemuka yang dikenal dengan kualitas dan inovasi produk.</a:t>
            </a:r>
            <a:endParaRPr dirty="0" sz="1750" lang="en-US"/>
          </a:p>
        </p:txBody>
      </p:sp>
      <p:sp>
        <p:nvSpPr>
          <p:cNvPr id="1048650" name="Shape 9"/>
          <p:cNvSpPr/>
          <p:nvPr/>
        </p:nvSpPr>
        <p:spPr>
          <a:xfrm>
            <a:off x="2037993" y="5142428"/>
            <a:ext cx="5166122" cy="1990963"/>
          </a:xfrm>
          <a:prstGeom prst="roundRect">
            <a:avLst>
              <a:gd name="adj" fmla="val 6696"/>
            </a:avLst>
          </a:prstGeom>
          <a:solidFill>
            <a:srgbClr val="343131"/>
          </a:solidFill>
        </p:spPr>
      </p:sp>
      <p:sp>
        <p:nvSpPr>
          <p:cNvPr id="1048651" name="Text 10"/>
          <p:cNvSpPr/>
          <p:nvPr/>
        </p:nvSpPr>
        <p:spPr>
          <a:xfrm>
            <a:off x="2260163" y="5364599"/>
            <a:ext cx="2777490" cy="347186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34"/>
              </a:lnSpc>
              <a:buNone/>
            </a:pPr>
            <a:r>
              <a:rPr dirty="0" sz="2187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Misi</a:t>
            </a:r>
            <a:endParaRPr dirty="0" sz="2187" lang="en-US"/>
          </a:p>
        </p:txBody>
      </p:sp>
      <p:sp>
        <p:nvSpPr>
          <p:cNvPr id="1048652" name="Text 11"/>
          <p:cNvSpPr/>
          <p:nvPr/>
        </p:nvSpPr>
        <p:spPr>
          <a:xfrm>
            <a:off x="2260163" y="5845016"/>
            <a:ext cx="4721781" cy="106620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799"/>
              </a:lnSpc>
              <a:buNone/>
            </a:pPr>
            <a:r>
              <a:rPr dirty="0" sz="1750" lang="en-US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Membangun gaya hidup sehat dengan menyediakan produk salad buah segar, lezat, dan bergizi.</a:t>
            </a:r>
            <a:endParaRPr dirty="0" sz="1750" lang="en-US"/>
          </a:p>
        </p:txBody>
      </p:sp>
      <p:sp>
        <p:nvSpPr>
          <p:cNvPr id="1048653" name="Shape 12"/>
          <p:cNvSpPr/>
          <p:nvPr/>
        </p:nvSpPr>
        <p:spPr>
          <a:xfrm>
            <a:off x="7426285" y="5142428"/>
            <a:ext cx="5166122" cy="1990963"/>
          </a:xfrm>
          <a:prstGeom prst="roundRect">
            <a:avLst>
              <a:gd name="adj" fmla="val 6696"/>
            </a:avLst>
          </a:prstGeom>
          <a:solidFill>
            <a:srgbClr val="343131"/>
          </a:solidFill>
        </p:spPr>
      </p:sp>
      <p:sp>
        <p:nvSpPr>
          <p:cNvPr id="1048654" name="Text 13"/>
          <p:cNvSpPr/>
          <p:nvPr/>
        </p:nvSpPr>
        <p:spPr>
          <a:xfrm>
            <a:off x="7648456" y="5364599"/>
            <a:ext cx="2777490" cy="347186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34"/>
              </a:lnSpc>
              <a:buNone/>
            </a:pPr>
            <a:r>
              <a:rPr dirty="0" sz="2187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Nilai-Nilai</a:t>
            </a:r>
            <a:endParaRPr dirty="0" sz="2187" lang="en-US"/>
          </a:p>
        </p:txBody>
      </p:sp>
      <p:sp>
        <p:nvSpPr>
          <p:cNvPr id="1048655" name="Text 14"/>
          <p:cNvSpPr/>
          <p:nvPr/>
        </p:nvSpPr>
        <p:spPr>
          <a:xfrm>
            <a:off x="7648456" y="5845016"/>
            <a:ext cx="4721781" cy="710803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799"/>
              </a:lnSpc>
              <a:buNone/>
            </a:pPr>
            <a:r>
              <a:rPr dirty="0" sz="1750" lang="en-US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Integritas, Kreativitas, Fokus pada Pelanggan, dan Keberlanjutan.</a:t>
            </a:r>
            <a:endParaRPr dirty="0" sz="1750"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302D2C"/>
          </a:solidFill>
        </p:spPr>
      </p:sp>
      <p:sp>
        <p:nvSpPr>
          <p:cNvPr id="1048660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464342"/>
          </a:solidFill>
        </p:spPr>
      </p:sp>
      <p:sp>
        <p:nvSpPr>
          <p:cNvPr id="1048661" name="Text 2"/>
          <p:cNvSpPr/>
          <p:nvPr/>
        </p:nvSpPr>
        <p:spPr>
          <a:xfrm>
            <a:off x="2037993" y="2047280"/>
            <a:ext cx="10554414" cy="138874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5468"/>
              </a:lnSpc>
              <a:buNone/>
            </a:pPr>
            <a:r>
              <a:rPr dirty="0" sz="4374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Produk Unggulan: Salad Buah Mitan_Store</a:t>
            </a:r>
            <a:endParaRPr dirty="0" sz="4374" lang="en-US"/>
          </a:p>
        </p:txBody>
      </p:sp>
      <p:sp>
        <p:nvSpPr>
          <p:cNvPr id="1048662" name="Text 3"/>
          <p:cNvSpPr/>
          <p:nvPr/>
        </p:nvSpPr>
        <p:spPr>
          <a:xfrm>
            <a:off x="2037993" y="3991451"/>
            <a:ext cx="2777490" cy="347186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34"/>
              </a:lnSpc>
              <a:buNone/>
            </a:pPr>
            <a:r>
              <a:rPr dirty="0" sz="2187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Menu Klasik</a:t>
            </a:r>
            <a:endParaRPr dirty="0" sz="2187" lang="en-US"/>
          </a:p>
        </p:txBody>
      </p:sp>
      <p:sp>
        <p:nvSpPr>
          <p:cNvPr id="1048663" name="Text 4"/>
          <p:cNvSpPr/>
          <p:nvPr/>
        </p:nvSpPr>
        <p:spPr>
          <a:xfrm>
            <a:off x="2037993" y="4560808"/>
            <a:ext cx="3156347" cy="1421606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799"/>
              </a:lnSpc>
              <a:buNone/>
            </a:pPr>
            <a:r>
              <a:rPr dirty="0" sz="1750" lang="en-US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Salad buah segar dengan campuran buah-buahan musiman, seperti apel, anggur, dan melon.</a:t>
            </a:r>
            <a:endParaRPr dirty="0" sz="1750" lang="en-US"/>
          </a:p>
        </p:txBody>
      </p:sp>
      <p:sp>
        <p:nvSpPr>
          <p:cNvPr id="1048664" name="Text 5"/>
          <p:cNvSpPr/>
          <p:nvPr/>
        </p:nvSpPr>
        <p:spPr>
          <a:xfrm>
            <a:off x="5743932" y="3991451"/>
            <a:ext cx="2777490" cy="347186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34"/>
              </a:lnSpc>
              <a:buNone/>
            </a:pPr>
            <a:r>
              <a:rPr dirty="0" sz="2187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Menu Inovatif</a:t>
            </a:r>
            <a:endParaRPr dirty="0" sz="2187" lang="en-US"/>
          </a:p>
        </p:txBody>
      </p:sp>
      <p:sp>
        <p:nvSpPr>
          <p:cNvPr id="1048665" name="Text 6"/>
          <p:cNvSpPr/>
          <p:nvPr/>
        </p:nvSpPr>
        <p:spPr>
          <a:xfrm>
            <a:off x="5743932" y="4560808"/>
            <a:ext cx="3156347" cy="1421606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799"/>
              </a:lnSpc>
              <a:buNone/>
            </a:pPr>
            <a:r>
              <a:rPr dirty="0" sz="1750" lang="en-US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Salad buah dengan kombinasi kreatif, seperti salad buah tropis, salad buah berry, dan salad buah exotis.</a:t>
            </a:r>
            <a:endParaRPr dirty="0" sz="1750" lang="en-US"/>
          </a:p>
        </p:txBody>
      </p:sp>
      <p:sp>
        <p:nvSpPr>
          <p:cNvPr id="1048666" name="Text 7"/>
          <p:cNvSpPr/>
          <p:nvPr/>
        </p:nvSpPr>
        <p:spPr>
          <a:xfrm>
            <a:off x="9449872" y="3991451"/>
            <a:ext cx="2777490" cy="347186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34"/>
              </a:lnSpc>
              <a:buNone/>
            </a:pPr>
            <a:r>
              <a:rPr dirty="0" sz="2187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Menu Sehat</a:t>
            </a:r>
            <a:endParaRPr dirty="0" sz="2187" lang="en-US"/>
          </a:p>
        </p:txBody>
      </p:sp>
      <p:sp>
        <p:nvSpPr>
          <p:cNvPr id="1048667" name="Text 8"/>
          <p:cNvSpPr/>
          <p:nvPr/>
        </p:nvSpPr>
        <p:spPr>
          <a:xfrm>
            <a:off x="9449872" y="4560808"/>
            <a:ext cx="3156347" cy="106620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799"/>
              </a:lnSpc>
              <a:buNone/>
            </a:pPr>
            <a:r>
              <a:rPr dirty="0" sz="1750" lang="en-US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Salad buah rendah kalori, tanpa pengawet, dan tanpa pemanis buatan untuk gaya hidup sehat.</a:t>
            </a:r>
            <a:endParaRPr dirty="0" sz="1750"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302D2C"/>
          </a:solidFill>
        </p:spPr>
      </p:sp>
      <p:sp>
        <p:nvSpPr>
          <p:cNvPr id="1048672" name="Shape 1"/>
          <p:cNvSpPr/>
          <p:nvPr/>
        </p:nvSpPr>
        <p:spPr>
          <a:xfrm>
            <a:off x="0" y="458272"/>
            <a:ext cx="14630400" cy="8229600"/>
          </a:xfrm>
          <a:prstGeom prst="rect"/>
          <a:solidFill>
            <a:srgbClr val="464342"/>
          </a:solidFill>
        </p:spPr>
      </p:sp>
      <p:sp>
        <p:nvSpPr>
          <p:cNvPr id="1048673" name="Text 2"/>
          <p:cNvSpPr/>
          <p:nvPr/>
        </p:nvSpPr>
        <p:spPr>
          <a:xfrm>
            <a:off x="2037993" y="1637824"/>
            <a:ext cx="8157091" cy="694373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5468"/>
              </a:lnSpc>
              <a:buNone/>
            </a:pPr>
            <a:r>
              <a:rPr dirty="0" sz="4374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Keunggulan Produk Mitan_Store</a:t>
            </a:r>
            <a:endParaRPr dirty="0" sz="4374" lang="en-US"/>
          </a:p>
        </p:txBody>
      </p:sp>
      <p:sp>
        <p:nvSpPr>
          <p:cNvPr id="1048674" name="Shape 3"/>
          <p:cNvSpPr/>
          <p:nvPr/>
        </p:nvSpPr>
        <p:spPr>
          <a:xfrm>
            <a:off x="2037993" y="295013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43131"/>
          </a:solidFill>
        </p:spPr>
      </p:sp>
      <p:sp>
        <p:nvSpPr>
          <p:cNvPr id="1048675" name="Text 4"/>
          <p:cNvSpPr/>
          <p:nvPr/>
        </p:nvSpPr>
        <p:spPr>
          <a:xfrm>
            <a:off x="2216348" y="2991803"/>
            <a:ext cx="143232" cy="416481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3281"/>
              </a:lnSpc>
              <a:buNone/>
            </a:pPr>
            <a:r>
              <a:rPr dirty="0" sz="2624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dirty="0" sz="2624" lang="en-US"/>
          </a:p>
        </p:txBody>
      </p:sp>
      <p:sp>
        <p:nvSpPr>
          <p:cNvPr id="1048676" name="Text 5"/>
          <p:cNvSpPr/>
          <p:nvPr/>
        </p:nvSpPr>
        <p:spPr>
          <a:xfrm>
            <a:off x="2760107" y="3026450"/>
            <a:ext cx="2777490" cy="347186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34"/>
              </a:lnSpc>
              <a:buNone/>
            </a:pPr>
            <a:r>
              <a:rPr dirty="0" sz="2187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Bahan Segar</a:t>
            </a:r>
            <a:endParaRPr dirty="0" sz="2187" lang="en-US"/>
          </a:p>
        </p:txBody>
      </p:sp>
      <p:sp>
        <p:nvSpPr>
          <p:cNvPr id="1048677" name="Text 6"/>
          <p:cNvSpPr/>
          <p:nvPr/>
        </p:nvSpPr>
        <p:spPr>
          <a:xfrm>
            <a:off x="2760107" y="3506867"/>
            <a:ext cx="4444008" cy="106620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799"/>
              </a:lnSpc>
              <a:buNone/>
            </a:pPr>
            <a:r>
              <a:rPr dirty="0" sz="1750" lang="en-US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Kami menggunakan buah-buahan segar dan berkualitas tinggi langsung dari para petani lokal.</a:t>
            </a:r>
            <a:endParaRPr dirty="0" sz="1750" lang="en-US"/>
          </a:p>
        </p:txBody>
      </p:sp>
      <p:sp>
        <p:nvSpPr>
          <p:cNvPr id="1048678" name="Shape 7"/>
          <p:cNvSpPr/>
          <p:nvPr/>
        </p:nvSpPr>
        <p:spPr>
          <a:xfrm>
            <a:off x="7426285" y="295013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43131"/>
          </a:solidFill>
        </p:spPr>
      </p:sp>
      <p:sp>
        <p:nvSpPr>
          <p:cNvPr id="1048679" name="Text 8"/>
          <p:cNvSpPr/>
          <p:nvPr/>
        </p:nvSpPr>
        <p:spPr>
          <a:xfrm>
            <a:off x="7583091" y="2991803"/>
            <a:ext cx="186214" cy="416481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3281"/>
              </a:lnSpc>
              <a:buNone/>
            </a:pPr>
            <a:r>
              <a:rPr dirty="0" sz="2624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dirty="0" sz="2624" lang="en-US"/>
          </a:p>
        </p:txBody>
      </p:sp>
      <p:sp>
        <p:nvSpPr>
          <p:cNvPr id="1048680" name="Text 9"/>
          <p:cNvSpPr/>
          <p:nvPr/>
        </p:nvSpPr>
        <p:spPr>
          <a:xfrm>
            <a:off x="8148399" y="3026450"/>
            <a:ext cx="2777490" cy="347186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34"/>
              </a:lnSpc>
              <a:buNone/>
            </a:pPr>
            <a:r>
              <a:rPr dirty="0" sz="2187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Proses Higienis</a:t>
            </a:r>
            <a:endParaRPr dirty="0" sz="2187" lang="en-US"/>
          </a:p>
        </p:txBody>
      </p:sp>
      <p:sp>
        <p:nvSpPr>
          <p:cNvPr id="1048681" name="Text 10"/>
          <p:cNvSpPr/>
          <p:nvPr/>
        </p:nvSpPr>
        <p:spPr>
          <a:xfrm>
            <a:off x="8148399" y="3506867"/>
            <a:ext cx="4444008" cy="106620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799"/>
              </a:lnSpc>
              <a:buNone/>
            </a:pPr>
            <a:r>
              <a:rPr dirty="0" sz="1750" lang="en-US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Kami memperhatikan kebersihan dan keamanan produksi untuk menjaga kesegaran dan nutrisi.</a:t>
            </a:r>
            <a:endParaRPr dirty="0" sz="1750" lang="en-US"/>
          </a:p>
        </p:txBody>
      </p:sp>
      <p:sp>
        <p:nvSpPr>
          <p:cNvPr id="1048682" name="Shape 11"/>
          <p:cNvSpPr/>
          <p:nvPr/>
        </p:nvSpPr>
        <p:spPr>
          <a:xfrm>
            <a:off x="2037993" y="496883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43131"/>
          </a:solidFill>
        </p:spPr>
      </p:sp>
      <p:sp>
        <p:nvSpPr>
          <p:cNvPr id="1048683" name="Text 12"/>
          <p:cNvSpPr/>
          <p:nvPr/>
        </p:nvSpPr>
        <p:spPr>
          <a:xfrm>
            <a:off x="2195989" y="5010507"/>
            <a:ext cx="183952" cy="416481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3281"/>
              </a:lnSpc>
              <a:buNone/>
            </a:pPr>
            <a:r>
              <a:rPr dirty="0" sz="2624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dirty="0" sz="2624" lang="en-US"/>
          </a:p>
        </p:txBody>
      </p:sp>
      <p:sp>
        <p:nvSpPr>
          <p:cNvPr id="1048684" name="Text 13"/>
          <p:cNvSpPr/>
          <p:nvPr/>
        </p:nvSpPr>
        <p:spPr>
          <a:xfrm>
            <a:off x="2760107" y="5045154"/>
            <a:ext cx="2777490" cy="347186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34"/>
              </a:lnSpc>
              <a:buNone/>
            </a:pPr>
            <a:r>
              <a:rPr dirty="0" sz="2187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Rasa Lezat</a:t>
            </a:r>
            <a:endParaRPr dirty="0" sz="2187" lang="en-US"/>
          </a:p>
        </p:txBody>
      </p:sp>
      <p:sp>
        <p:nvSpPr>
          <p:cNvPr id="1048685" name="Text 14"/>
          <p:cNvSpPr/>
          <p:nvPr/>
        </p:nvSpPr>
        <p:spPr>
          <a:xfrm>
            <a:off x="2760107" y="5525572"/>
            <a:ext cx="4444008" cy="106620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799"/>
              </a:lnSpc>
              <a:buNone/>
            </a:pPr>
            <a:r>
              <a:rPr dirty="0" sz="1750" lang="en-US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Racikan bumbu dan perpaduan buah-buahan kami ciptakan untuk menghasilkan cita rasa yang menggugah selera.</a:t>
            </a:r>
            <a:endParaRPr dirty="0" sz="1750" lang="en-US"/>
          </a:p>
        </p:txBody>
      </p:sp>
      <p:sp>
        <p:nvSpPr>
          <p:cNvPr id="1048686" name="Shape 15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43131"/>
          </a:solidFill>
        </p:spPr>
      </p:sp>
      <p:sp>
        <p:nvSpPr>
          <p:cNvPr id="1048687" name="Text 16"/>
          <p:cNvSpPr/>
          <p:nvPr/>
        </p:nvSpPr>
        <p:spPr>
          <a:xfrm>
            <a:off x="7582019" y="5010507"/>
            <a:ext cx="188357" cy="416481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3281"/>
              </a:lnSpc>
              <a:buNone/>
            </a:pPr>
            <a:r>
              <a:rPr dirty="0" sz="2624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dirty="0" sz="2624" lang="en-US"/>
          </a:p>
        </p:txBody>
      </p:sp>
      <p:sp>
        <p:nvSpPr>
          <p:cNvPr id="1048688" name="Text 17"/>
          <p:cNvSpPr/>
          <p:nvPr/>
        </p:nvSpPr>
        <p:spPr>
          <a:xfrm>
            <a:off x="8148399" y="5045154"/>
            <a:ext cx="2777490" cy="347186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34"/>
              </a:lnSpc>
              <a:buNone/>
            </a:pPr>
            <a:r>
              <a:rPr dirty="0" sz="2187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Nilai Gizi</a:t>
            </a:r>
            <a:endParaRPr dirty="0" sz="2187" lang="en-US"/>
          </a:p>
        </p:txBody>
      </p:sp>
      <p:sp>
        <p:nvSpPr>
          <p:cNvPr id="1048689" name="Text 18"/>
          <p:cNvSpPr/>
          <p:nvPr/>
        </p:nvSpPr>
        <p:spPr>
          <a:xfrm>
            <a:off x="8148399" y="5525572"/>
            <a:ext cx="4444008" cy="710803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799"/>
              </a:lnSpc>
              <a:buNone/>
            </a:pPr>
            <a:r>
              <a:rPr dirty="0" sz="1750" lang="en-US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Salad buah kami kaya akan nutrisi dan serat yang dibutuhkan untuk gaya hidup sehat.</a:t>
            </a:r>
            <a:endParaRPr dirty="0" sz="1750"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302D2C"/>
          </a:solidFill>
        </p:spPr>
      </p:sp>
      <p:sp>
        <p:nvSpPr>
          <p:cNvPr id="1048613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464342"/>
          </a:solidFill>
        </p:spPr>
      </p:sp>
      <p:pic>
        <p:nvPicPr>
          <p:cNvPr id="2097164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980420" y="0"/>
            <a:ext cx="3657600" cy="8229600"/>
          </a:xfrm>
          <a:prstGeom prst="rect"/>
        </p:spPr>
      </p:pic>
      <p:sp>
        <p:nvSpPr>
          <p:cNvPr id="1048614" name="Text 2"/>
          <p:cNvSpPr/>
          <p:nvPr/>
        </p:nvSpPr>
        <p:spPr>
          <a:xfrm>
            <a:off x="826294" y="607576"/>
            <a:ext cx="9320213" cy="1377077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5422"/>
              </a:lnSpc>
              <a:buNone/>
            </a:pPr>
            <a:r>
              <a:rPr dirty="0" sz="4338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Proses Pembuatan Salad Buah Mitan_Store</a:t>
            </a:r>
            <a:endParaRPr dirty="0" sz="4338" lang="en-US"/>
          </a:p>
        </p:txBody>
      </p:sp>
      <p:sp>
        <p:nvSpPr>
          <p:cNvPr id="1048615" name="Shape 3"/>
          <p:cNvSpPr/>
          <p:nvPr/>
        </p:nvSpPr>
        <p:spPr>
          <a:xfrm>
            <a:off x="1134785" y="2315170"/>
            <a:ext cx="44053" cy="5306854"/>
          </a:xfrm>
          <a:prstGeom prst="rect"/>
          <a:solidFill>
            <a:srgbClr val="6D5244"/>
          </a:solidFill>
        </p:spPr>
      </p:sp>
      <p:sp>
        <p:nvSpPr>
          <p:cNvPr id="1048616" name="Shape 4"/>
          <p:cNvSpPr/>
          <p:nvPr/>
        </p:nvSpPr>
        <p:spPr>
          <a:xfrm>
            <a:off x="1404699" y="2713077"/>
            <a:ext cx="771168" cy="44053"/>
          </a:xfrm>
          <a:prstGeom prst="rect"/>
          <a:solidFill>
            <a:srgbClr val="6D5244"/>
          </a:solidFill>
        </p:spPr>
      </p:sp>
      <p:sp>
        <p:nvSpPr>
          <p:cNvPr id="1048617" name="Shape 5"/>
          <p:cNvSpPr/>
          <p:nvPr/>
        </p:nvSpPr>
        <p:spPr>
          <a:xfrm>
            <a:off x="908923" y="2487335"/>
            <a:ext cx="495776" cy="495776"/>
          </a:xfrm>
          <a:prstGeom prst="roundRect">
            <a:avLst>
              <a:gd name="adj" fmla="val 26669"/>
            </a:avLst>
          </a:prstGeom>
          <a:solidFill>
            <a:srgbClr val="343131"/>
          </a:solidFill>
        </p:spPr>
      </p:sp>
      <p:sp>
        <p:nvSpPr>
          <p:cNvPr id="1048618" name="Text 6"/>
          <p:cNvSpPr/>
          <p:nvPr/>
        </p:nvSpPr>
        <p:spPr>
          <a:xfrm>
            <a:off x="1085731" y="2528649"/>
            <a:ext cx="142042" cy="413147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3253"/>
              </a:lnSpc>
              <a:buNone/>
            </a:pPr>
            <a:r>
              <a:rPr dirty="0" sz="2603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dirty="0" sz="2603" lang="en-US"/>
          </a:p>
        </p:txBody>
      </p:sp>
      <p:sp>
        <p:nvSpPr>
          <p:cNvPr id="1048619" name="Text 7"/>
          <p:cNvSpPr/>
          <p:nvPr/>
        </p:nvSpPr>
        <p:spPr>
          <a:xfrm>
            <a:off x="2368748" y="2535436"/>
            <a:ext cx="2754511" cy="344329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711"/>
              </a:lnSpc>
              <a:buNone/>
            </a:pPr>
            <a:r>
              <a:rPr dirty="0" sz="2169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Pemilihan Bahan</a:t>
            </a:r>
            <a:endParaRPr dirty="0" sz="2169" lang="en-US"/>
          </a:p>
        </p:txBody>
      </p:sp>
      <p:sp>
        <p:nvSpPr>
          <p:cNvPr id="1048620" name="Text 8"/>
          <p:cNvSpPr/>
          <p:nvPr/>
        </p:nvSpPr>
        <p:spPr>
          <a:xfrm>
            <a:off x="2368748" y="3011924"/>
            <a:ext cx="7777758" cy="705088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776"/>
              </a:lnSpc>
              <a:buNone/>
            </a:pPr>
            <a:r>
              <a:rPr dirty="0" sz="1735" lang="en-US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Kami memilih buah-buahan segar dan berkualitas tinggi dari pemasok terpercaya.</a:t>
            </a:r>
            <a:endParaRPr dirty="0" sz="1735" lang="en-US"/>
          </a:p>
        </p:txBody>
      </p:sp>
      <p:sp>
        <p:nvSpPr>
          <p:cNvPr id="1048621" name="Shape 9"/>
          <p:cNvSpPr/>
          <p:nvPr/>
        </p:nvSpPr>
        <p:spPr>
          <a:xfrm>
            <a:off x="1404699" y="4555450"/>
            <a:ext cx="771168" cy="44053"/>
          </a:xfrm>
          <a:prstGeom prst="rect"/>
          <a:solidFill>
            <a:srgbClr val="6D5244"/>
          </a:solidFill>
        </p:spPr>
      </p:sp>
      <p:sp>
        <p:nvSpPr>
          <p:cNvPr id="1048622" name="Shape 10"/>
          <p:cNvSpPr/>
          <p:nvPr/>
        </p:nvSpPr>
        <p:spPr>
          <a:xfrm>
            <a:off x="908923" y="4329708"/>
            <a:ext cx="495776" cy="495776"/>
          </a:xfrm>
          <a:prstGeom prst="roundRect">
            <a:avLst>
              <a:gd name="adj" fmla="val 26669"/>
            </a:avLst>
          </a:prstGeom>
          <a:solidFill>
            <a:srgbClr val="343131"/>
          </a:solidFill>
        </p:spPr>
      </p:sp>
      <p:sp>
        <p:nvSpPr>
          <p:cNvPr id="1048623" name="Text 11"/>
          <p:cNvSpPr/>
          <p:nvPr/>
        </p:nvSpPr>
        <p:spPr>
          <a:xfrm>
            <a:off x="1064419" y="4371023"/>
            <a:ext cx="184666" cy="413147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3253"/>
              </a:lnSpc>
              <a:buNone/>
            </a:pPr>
            <a:r>
              <a:rPr dirty="0" sz="2603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dirty="0" sz="2603" lang="en-US"/>
          </a:p>
        </p:txBody>
      </p:sp>
      <p:sp>
        <p:nvSpPr>
          <p:cNvPr id="1048624" name="Text 12"/>
          <p:cNvSpPr/>
          <p:nvPr/>
        </p:nvSpPr>
        <p:spPr>
          <a:xfrm>
            <a:off x="2368748" y="4377809"/>
            <a:ext cx="3385542" cy="344329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711"/>
              </a:lnSpc>
              <a:buNone/>
            </a:pPr>
            <a:r>
              <a:rPr dirty="0" sz="2169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Pencucian dan Pemotongan</a:t>
            </a:r>
            <a:endParaRPr dirty="0" sz="2169" lang="en-US"/>
          </a:p>
        </p:txBody>
      </p:sp>
      <p:sp>
        <p:nvSpPr>
          <p:cNvPr id="1048625" name="Text 13"/>
          <p:cNvSpPr/>
          <p:nvPr/>
        </p:nvSpPr>
        <p:spPr>
          <a:xfrm>
            <a:off x="2368748" y="4854297"/>
            <a:ext cx="7777758" cy="705088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776"/>
              </a:lnSpc>
              <a:buNone/>
            </a:pPr>
            <a:r>
              <a:rPr dirty="0" sz="1735" lang="en-US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Buah-buahan dicuci bersih dan dipotong dengan hati-hati untuk menjaga tekstur dan rasa.</a:t>
            </a:r>
            <a:endParaRPr dirty="0" sz="1735" lang="en-US"/>
          </a:p>
        </p:txBody>
      </p:sp>
      <p:sp>
        <p:nvSpPr>
          <p:cNvPr id="1048626" name="Shape 14"/>
          <p:cNvSpPr/>
          <p:nvPr/>
        </p:nvSpPr>
        <p:spPr>
          <a:xfrm>
            <a:off x="1404699" y="6397823"/>
            <a:ext cx="771168" cy="44053"/>
          </a:xfrm>
          <a:prstGeom prst="rect"/>
          <a:solidFill>
            <a:srgbClr val="6D5244"/>
          </a:solidFill>
        </p:spPr>
      </p:sp>
      <p:sp>
        <p:nvSpPr>
          <p:cNvPr id="1048627" name="Shape 15"/>
          <p:cNvSpPr/>
          <p:nvPr/>
        </p:nvSpPr>
        <p:spPr>
          <a:xfrm>
            <a:off x="908923" y="6172081"/>
            <a:ext cx="495776" cy="495776"/>
          </a:xfrm>
          <a:prstGeom prst="roundRect">
            <a:avLst>
              <a:gd name="adj" fmla="val 26669"/>
            </a:avLst>
          </a:prstGeom>
          <a:solidFill>
            <a:srgbClr val="343131"/>
          </a:solidFill>
        </p:spPr>
      </p:sp>
      <p:sp>
        <p:nvSpPr>
          <p:cNvPr id="1048628" name="Text 16"/>
          <p:cNvSpPr/>
          <p:nvPr/>
        </p:nvSpPr>
        <p:spPr>
          <a:xfrm>
            <a:off x="1065609" y="6213396"/>
            <a:ext cx="182404" cy="413147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3253"/>
              </a:lnSpc>
              <a:buNone/>
            </a:pPr>
            <a:r>
              <a:rPr dirty="0" sz="2603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dirty="0" sz="2603" lang="en-US"/>
          </a:p>
        </p:txBody>
      </p:sp>
      <p:sp>
        <p:nvSpPr>
          <p:cNvPr id="1048629" name="Text 17"/>
          <p:cNvSpPr/>
          <p:nvPr/>
        </p:nvSpPr>
        <p:spPr>
          <a:xfrm>
            <a:off x="2368748" y="6220182"/>
            <a:ext cx="3491865" cy="344329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711"/>
              </a:lnSpc>
              <a:buNone/>
            </a:pPr>
            <a:r>
              <a:rPr dirty="0" sz="2169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Pencampuran dan Penyajian</a:t>
            </a:r>
            <a:endParaRPr dirty="0" sz="2169" lang="en-US"/>
          </a:p>
        </p:txBody>
      </p:sp>
      <p:sp>
        <p:nvSpPr>
          <p:cNvPr id="1048630" name="Text 18"/>
          <p:cNvSpPr/>
          <p:nvPr/>
        </p:nvSpPr>
        <p:spPr>
          <a:xfrm>
            <a:off x="2368748" y="6696670"/>
            <a:ext cx="7777758" cy="705088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776"/>
              </a:lnSpc>
              <a:buNone/>
            </a:pPr>
            <a:r>
              <a:rPr dirty="0" sz="1735" lang="en-US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Buah-buahan dikombinasikan dengan bumbu rahasia kami, lalu disajikan dengan tampilan yang menarik.</a:t>
            </a:r>
            <a:endParaRPr dirty="0" sz="1735"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302D2C"/>
          </a:solidFill>
        </p:spPr>
      </p:sp>
      <p:sp>
        <p:nvSpPr>
          <p:cNvPr id="1048599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464342"/>
          </a:solidFill>
        </p:spPr>
      </p:sp>
      <p:sp>
        <p:nvSpPr>
          <p:cNvPr id="1048600" name="Text 2"/>
          <p:cNvSpPr/>
          <p:nvPr/>
        </p:nvSpPr>
        <p:spPr>
          <a:xfrm>
            <a:off x="2037993" y="2205633"/>
            <a:ext cx="5554980" cy="694373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5468"/>
              </a:lnSpc>
              <a:buNone/>
            </a:pPr>
            <a:r>
              <a:rPr dirty="0" sz="4374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Apa Kata Pelanggan?</a:t>
            </a:r>
            <a:endParaRPr dirty="0" sz="4374" lang="en-US"/>
          </a:p>
        </p:txBody>
      </p:sp>
      <p:pic>
        <p:nvPicPr>
          <p:cNvPr id="2097159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037993" y="3344347"/>
            <a:ext cx="555427" cy="555427"/>
          </a:xfrm>
          <a:prstGeom prst="rect"/>
        </p:spPr>
      </p:pic>
      <p:sp>
        <p:nvSpPr>
          <p:cNvPr id="1048601" name="Text 3"/>
          <p:cNvSpPr/>
          <p:nvPr/>
        </p:nvSpPr>
        <p:spPr>
          <a:xfrm>
            <a:off x="2037993" y="4121944"/>
            <a:ext cx="2388632" cy="347186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734"/>
              </a:lnSpc>
              <a:buNone/>
            </a:pPr>
            <a:r>
              <a:rPr dirty="0" sz="2187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Lezat</a:t>
            </a:r>
            <a:endParaRPr dirty="0" sz="2187" lang="en-US"/>
          </a:p>
        </p:txBody>
      </p:sp>
      <p:sp>
        <p:nvSpPr>
          <p:cNvPr id="1048602" name="Text 4"/>
          <p:cNvSpPr/>
          <p:nvPr/>
        </p:nvSpPr>
        <p:spPr>
          <a:xfrm>
            <a:off x="2037993" y="4602361"/>
            <a:ext cx="2388632" cy="1421606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799"/>
              </a:lnSpc>
              <a:buNone/>
            </a:pPr>
            <a:r>
              <a:rPr dirty="0" sz="1750" lang="en-US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"Rasa salad buahnya sungguh luar biasa! Segar dan nikmat sekali."</a:t>
            </a:r>
            <a:endParaRPr dirty="0" sz="1750" lang="en-US"/>
          </a:p>
        </p:txBody>
      </p:sp>
      <p:pic>
        <p:nvPicPr>
          <p:cNvPr id="2097160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759881" y="3344347"/>
            <a:ext cx="555427" cy="555427"/>
          </a:xfrm>
          <a:prstGeom prst="rect"/>
        </p:spPr>
      </p:pic>
      <p:sp>
        <p:nvSpPr>
          <p:cNvPr id="1048603" name="Text 5"/>
          <p:cNvSpPr/>
          <p:nvPr/>
        </p:nvSpPr>
        <p:spPr>
          <a:xfrm>
            <a:off x="4759881" y="4121944"/>
            <a:ext cx="2388632" cy="347186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734"/>
              </a:lnSpc>
              <a:buNone/>
            </a:pPr>
            <a:r>
              <a:rPr dirty="0" sz="2187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Sehat</a:t>
            </a:r>
            <a:endParaRPr dirty="0" sz="2187" lang="en-US"/>
          </a:p>
        </p:txBody>
      </p:sp>
      <p:sp>
        <p:nvSpPr>
          <p:cNvPr id="1048604" name="Text 6"/>
          <p:cNvSpPr/>
          <p:nvPr/>
        </p:nvSpPr>
        <p:spPr>
          <a:xfrm>
            <a:off x="4759881" y="4602361"/>
            <a:ext cx="2388632" cy="1421606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799"/>
              </a:lnSpc>
              <a:buNone/>
            </a:pPr>
            <a:r>
              <a:rPr dirty="0" sz="1750" lang="en-US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"Saya senang menemukan salad buah yang sehat dan bergizi ini."</a:t>
            </a:r>
            <a:endParaRPr dirty="0" sz="1750" lang="en-US"/>
          </a:p>
        </p:txBody>
      </p:sp>
      <p:pic>
        <p:nvPicPr>
          <p:cNvPr id="2097161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7481768" y="3344347"/>
            <a:ext cx="555427" cy="555427"/>
          </a:xfrm>
          <a:prstGeom prst="rect"/>
        </p:spPr>
      </p:pic>
      <p:sp>
        <p:nvSpPr>
          <p:cNvPr id="1048605" name="Text 7"/>
          <p:cNvSpPr/>
          <p:nvPr/>
        </p:nvSpPr>
        <p:spPr>
          <a:xfrm>
            <a:off x="7481768" y="4121944"/>
            <a:ext cx="2388632" cy="347186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734"/>
              </a:lnSpc>
              <a:buNone/>
            </a:pPr>
            <a:r>
              <a:rPr dirty="0" sz="2187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Memuaskan</a:t>
            </a:r>
            <a:endParaRPr dirty="0" sz="2187" lang="en-US"/>
          </a:p>
        </p:txBody>
      </p:sp>
      <p:sp>
        <p:nvSpPr>
          <p:cNvPr id="1048606" name="Text 8"/>
          <p:cNvSpPr/>
          <p:nvPr/>
        </p:nvSpPr>
        <p:spPr>
          <a:xfrm>
            <a:off x="7481768" y="4602361"/>
            <a:ext cx="2388632" cy="1421606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799"/>
              </a:lnSpc>
              <a:buNone/>
            </a:pPr>
            <a:r>
              <a:rPr dirty="0" sz="1750" lang="en-US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"Salad buahnya membuat saya kenyang dan bahagia. Pasti kembali lagi!"</a:t>
            </a:r>
            <a:endParaRPr dirty="0" sz="1750" lang="en-US"/>
          </a:p>
        </p:txBody>
      </p:sp>
      <p:pic>
        <p:nvPicPr>
          <p:cNvPr id="2097162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10203656" y="3344347"/>
            <a:ext cx="555427" cy="555427"/>
          </a:xfrm>
          <a:prstGeom prst="rect"/>
        </p:spPr>
      </p:pic>
      <p:sp>
        <p:nvSpPr>
          <p:cNvPr id="1048607" name="Text 9"/>
          <p:cNvSpPr/>
          <p:nvPr/>
        </p:nvSpPr>
        <p:spPr>
          <a:xfrm>
            <a:off x="10203656" y="4121944"/>
            <a:ext cx="2388751" cy="347186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734"/>
              </a:lnSpc>
              <a:buNone/>
            </a:pPr>
            <a:r>
              <a:rPr dirty="0" sz="2187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Recommended</a:t>
            </a:r>
            <a:endParaRPr dirty="0" sz="2187" lang="en-US"/>
          </a:p>
        </p:txBody>
      </p:sp>
      <p:sp>
        <p:nvSpPr>
          <p:cNvPr id="1048608" name="Text 10"/>
          <p:cNvSpPr/>
          <p:nvPr/>
        </p:nvSpPr>
        <p:spPr>
          <a:xfrm>
            <a:off x="10203656" y="4602361"/>
            <a:ext cx="2388751" cy="1421606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799"/>
              </a:lnSpc>
              <a:buNone/>
            </a:pPr>
            <a:r>
              <a:rPr dirty="0" sz="1750" lang="en-US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"Saya rekomendasikan Mitan_Store bagi siapa pun yang ingin makan sehat dan enak."</a:t>
            </a:r>
            <a:endParaRPr dirty="0" sz="1750"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302D2C"/>
          </a:solidFill>
        </p:spPr>
      </p:sp>
      <p:sp>
        <p:nvSpPr>
          <p:cNvPr id="1048586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464342"/>
          </a:solidFill>
        </p:spPr>
      </p:sp>
      <p:pic>
        <p:nvPicPr>
          <p:cNvPr id="2097154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587" name="Shape 2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464342">
              <a:alpha val="80000"/>
            </a:srgbClr>
          </a:solidFill>
        </p:spPr>
      </p:sp>
      <p:sp>
        <p:nvSpPr>
          <p:cNvPr id="1048588" name="Text 3"/>
          <p:cNvSpPr/>
          <p:nvPr/>
        </p:nvSpPr>
        <p:spPr>
          <a:xfrm>
            <a:off x="2037993" y="2105620"/>
            <a:ext cx="5554980" cy="694373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5468"/>
              </a:lnSpc>
              <a:buNone/>
            </a:pPr>
            <a:r>
              <a:rPr dirty="0" sz="4374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Hubungi Kami</a:t>
            </a:r>
            <a:endParaRPr dirty="0" sz="4374" lang="en-US"/>
          </a:p>
        </p:txBody>
      </p:sp>
      <p:pic>
        <p:nvPicPr>
          <p:cNvPr id="2097155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2037993" y="3133249"/>
            <a:ext cx="3518059" cy="888682"/>
          </a:xfrm>
          <a:prstGeom prst="rect"/>
        </p:spPr>
      </p:pic>
      <p:sp>
        <p:nvSpPr>
          <p:cNvPr id="1048589" name="Text 4"/>
          <p:cNvSpPr/>
          <p:nvPr/>
        </p:nvSpPr>
        <p:spPr>
          <a:xfrm>
            <a:off x="2260163" y="4355187"/>
            <a:ext cx="2777490" cy="347186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734"/>
              </a:lnSpc>
              <a:buNone/>
            </a:pPr>
            <a:r>
              <a:rPr dirty="0" sz="2187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Kunjungi Toko Kami</a:t>
            </a:r>
            <a:endParaRPr dirty="0" sz="2187" lang="en-US"/>
          </a:p>
        </p:txBody>
      </p:sp>
      <p:sp>
        <p:nvSpPr>
          <p:cNvPr id="1048590" name="Text 5"/>
          <p:cNvSpPr/>
          <p:nvPr/>
        </p:nvSpPr>
        <p:spPr>
          <a:xfrm>
            <a:off x="2260163" y="4835604"/>
            <a:ext cx="3073718" cy="1066205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799"/>
              </a:lnSpc>
              <a:buNone/>
            </a:pPr>
            <a:r>
              <a:rPr dirty="0" sz="1750" lang="en-US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Jl. dipo lk1 </a:t>
            </a:r>
            <a:r>
              <a:rPr dirty="0" sz="1750" lang="en-US" err="1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sumberejo</a:t>
            </a:r>
            <a:r>
              <a:rPr dirty="0" sz="1750" lang="en-US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dirty="0" sz="1750" lang="en-US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sejahtera kemiling bandar lampung</a:t>
            </a:r>
            <a:endParaRPr dirty="0" sz="1750" lang="en-US"/>
          </a:p>
        </p:txBody>
      </p:sp>
      <p:pic>
        <p:nvPicPr>
          <p:cNvPr id="2097156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5556052" y="3133249"/>
            <a:ext cx="3518178" cy="888682"/>
          </a:xfrm>
          <a:prstGeom prst="rect"/>
        </p:spPr>
      </p:pic>
      <p:sp>
        <p:nvSpPr>
          <p:cNvPr id="1048591" name="Text 6"/>
          <p:cNvSpPr/>
          <p:nvPr/>
        </p:nvSpPr>
        <p:spPr>
          <a:xfrm>
            <a:off x="5778222" y="4355187"/>
            <a:ext cx="2777490" cy="347186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734"/>
              </a:lnSpc>
              <a:buNone/>
            </a:pPr>
            <a:r>
              <a:rPr dirty="0" sz="2187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Pesan Online</a:t>
            </a:r>
            <a:endParaRPr dirty="0" sz="2187" lang="en-US"/>
          </a:p>
        </p:txBody>
      </p:sp>
      <p:sp>
        <p:nvSpPr>
          <p:cNvPr id="1048592" name="Text 7"/>
          <p:cNvSpPr/>
          <p:nvPr/>
        </p:nvSpPr>
        <p:spPr>
          <a:xfrm>
            <a:off x="5778222" y="4835604"/>
            <a:ext cx="3073837" cy="710803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799"/>
              </a:lnSpc>
              <a:buNone/>
            </a:pPr>
            <a:r>
              <a:rPr dirty="0" sz="1750" lang="en-US" u="sng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  <a:hlinkClick r:id="rId4"/>
              </a:rPr>
              <a:t>www.mitan-store.com/order</a:t>
            </a:r>
            <a:endParaRPr dirty="0" sz="1750" lang="en-US"/>
          </a:p>
        </p:txBody>
      </p:sp>
      <p:pic>
        <p:nvPicPr>
          <p:cNvPr id="2097157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9074229" y="3133249"/>
            <a:ext cx="3518178" cy="888682"/>
          </a:xfrm>
          <a:prstGeom prst="rect"/>
        </p:spPr>
      </p:pic>
      <p:sp>
        <p:nvSpPr>
          <p:cNvPr id="1048593" name="Text 8"/>
          <p:cNvSpPr/>
          <p:nvPr/>
        </p:nvSpPr>
        <p:spPr>
          <a:xfrm>
            <a:off x="9296400" y="4355187"/>
            <a:ext cx="2777490" cy="347186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734"/>
              </a:lnSpc>
              <a:buNone/>
            </a:pPr>
            <a:r>
              <a:rPr dirty="0" sz="2187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Hubungi Kami</a:t>
            </a:r>
            <a:endParaRPr dirty="0" sz="2187" lang="en-US"/>
          </a:p>
        </p:txBody>
      </p:sp>
      <p:sp>
        <p:nvSpPr>
          <p:cNvPr id="1048594" name="Text 9"/>
          <p:cNvSpPr/>
          <p:nvPr/>
        </p:nvSpPr>
        <p:spPr>
          <a:xfrm>
            <a:off x="9296400" y="4835604"/>
            <a:ext cx="3073837" cy="710803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799"/>
              </a:lnSpc>
              <a:buNone/>
            </a:pPr>
            <a:r>
              <a:rPr dirty="0" sz="1750" lang="en-US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Telp: 085832045185 | Email: info@mitan-store.com</a:t>
            </a:r>
            <a:endParaRPr dirty="0" sz="1750"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302D2C"/>
          </a:solidFill>
        </p:spPr>
      </p:sp>
      <p:sp>
        <p:nvSpPr>
          <p:cNvPr id="1048577" name="Shape 1"/>
          <p:cNvSpPr/>
          <p:nvPr/>
        </p:nvSpPr>
        <p:spPr>
          <a:xfrm>
            <a:off x="1612458" y="-365760"/>
            <a:ext cx="14630400" cy="8229600"/>
          </a:xfrm>
          <a:prstGeom prst="rect"/>
          <a:solidFill>
            <a:srgbClr val="464342"/>
          </a:solidFill>
        </p:spPr>
        <p:txBody>
          <a:bodyPr/>
          <a:p>
            <a:r>
              <a:rPr altLang="en-US" lang="zh-CN"/>
              <a:t>
</a:t>
            </a:r>
            <a:endParaRPr altLang="en-US" lang="zh-CN"/>
          </a:p>
        </p:txBody>
      </p:sp>
      <p:pic>
        <p:nvPicPr>
          <p:cNvPr id="2097152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7620" y="0"/>
            <a:ext cx="5486400" cy="8229600"/>
          </a:xfrm>
          <a:prstGeom prst="rect"/>
        </p:spPr>
      </p:pic>
      <p:sp>
        <p:nvSpPr>
          <p:cNvPr id="1048578" name="Text 2"/>
          <p:cNvSpPr/>
          <p:nvPr/>
        </p:nvSpPr>
        <p:spPr>
          <a:xfrm>
            <a:off x="6319599" y="2168128"/>
            <a:ext cx="7477601" cy="138874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5468"/>
              </a:lnSpc>
              <a:buNone/>
            </a:pPr>
            <a:r>
              <a:rPr dirty="0" sz="4374" lang="en-US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Komitmen Mitan_Store untuk Kualitas</a:t>
            </a:r>
            <a:endParaRPr dirty="0" sz="4374" lang="en-US"/>
          </a:p>
        </p:txBody>
      </p:sp>
      <p:sp>
        <p:nvSpPr>
          <p:cNvPr id="1048579" name="Text 3"/>
          <p:cNvSpPr/>
          <p:nvPr/>
        </p:nvSpPr>
        <p:spPr>
          <a:xfrm>
            <a:off x="6652855" y="4140041"/>
            <a:ext cx="7144345" cy="106620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799"/>
              </a:lnSpc>
              <a:buNone/>
            </a:pPr>
            <a:r>
              <a:rPr dirty="0" sz="1750" lang="en-US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"Kami berkomitmen untuk menyediakan produk salad buah segar, bergizi, dan lezat bagi pelanggan kami. Kepuasan Anda adalah prioritas utama kami."</a:t>
            </a:r>
            <a:endParaRPr dirty="0" sz="1750" lang="en-US"/>
          </a:p>
        </p:txBody>
      </p:sp>
      <p:sp>
        <p:nvSpPr>
          <p:cNvPr id="1048580" name="Text 4"/>
          <p:cNvSpPr/>
          <p:nvPr/>
        </p:nvSpPr>
        <p:spPr>
          <a:xfrm>
            <a:off x="6652855" y="5456158"/>
            <a:ext cx="7144345" cy="355402"/>
          </a:xfrm>
          <a:prstGeom prst="rect"/>
          <a:noFill/>
        </p:spPr>
        <p:txBody>
          <a:bodyPr anchor="t" rtlCol="0" wrap="none"/>
          <a:p>
            <a:pPr indent="-285750" marL="285750">
              <a:lnSpc>
                <a:spcPts val="2799"/>
              </a:lnSpc>
              <a:buFontTx/>
              <a:buChar char="-"/>
            </a:pPr>
            <a:r>
              <a:rPr dirty="0" sz="1750" lang="en-US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Tim </a:t>
            </a:r>
            <a:r>
              <a:rPr dirty="0" sz="1750" lang="en-US" err="1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Mitan_Store</a:t>
            </a:r>
            <a:endParaRPr dirty="0" sz="1750" lang="en-US" smtClean="0">
              <a:solidFill>
                <a:srgbClr val="C9C2C0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indent="-285750" marL="285750">
              <a:lnSpc>
                <a:spcPts val="2799"/>
              </a:lnSpc>
              <a:buFontTx/>
              <a:buChar char="-"/>
            </a:pPr>
            <a:r>
              <a:rPr dirty="0" sz="1750" lang="en-US" err="1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Agung</a:t>
            </a:r>
            <a:r>
              <a:rPr dirty="0" sz="1750" lang="en-US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 </a:t>
            </a:r>
            <a:r>
              <a:rPr dirty="0" sz="1750" lang="en-US" err="1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novriyandi</a:t>
            </a:r>
            <a:endParaRPr dirty="0" sz="1750" lang="en-US" smtClean="0">
              <a:solidFill>
                <a:srgbClr val="C9C2C0"/>
              </a:solidFill>
              <a:latin typeface="Gelasio" pitchFamily="34" charset="0"/>
              <a:ea typeface="Gelasio" pitchFamily="34" charset="-122"/>
            </a:endParaRPr>
          </a:p>
          <a:p>
            <a:pPr indent="-285750" marL="285750">
              <a:lnSpc>
                <a:spcPts val="2799"/>
              </a:lnSpc>
              <a:buFontTx/>
              <a:buChar char="-"/>
            </a:pPr>
            <a:r>
              <a:rPr dirty="0" sz="1750" lang="en-US" err="1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Agung</a:t>
            </a:r>
            <a:r>
              <a:rPr dirty="0" sz="1750" lang="en-US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 </a:t>
            </a:r>
            <a:r>
              <a:rPr dirty="0" sz="1750" lang="en-US" err="1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prasatya</a:t>
            </a:r>
            <a:endParaRPr dirty="0" sz="1750" lang="en-US" smtClean="0">
              <a:solidFill>
                <a:srgbClr val="C9C2C0"/>
              </a:solidFill>
              <a:latin typeface="Gelasio" pitchFamily="34" charset="0"/>
              <a:ea typeface="Gelasio" pitchFamily="34" charset="-122"/>
            </a:endParaRPr>
          </a:p>
          <a:p>
            <a:pPr indent="-285750" marL="285750">
              <a:lnSpc>
                <a:spcPts val="2799"/>
              </a:lnSpc>
              <a:buFontTx/>
              <a:buChar char="-"/>
            </a:pPr>
            <a:r>
              <a:rPr dirty="0" sz="1750" lang="en-US" err="1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Ridho</a:t>
            </a:r>
            <a:r>
              <a:rPr dirty="0" sz="1750" lang="en-US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 </a:t>
            </a:r>
            <a:r>
              <a:rPr dirty="0" sz="1750" lang="en-US" err="1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baihaqqi</a:t>
            </a:r>
            <a:endParaRPr dirty="0" sz="1750" lang="en-US"/>
          </a:p>
        </p:txBody>
      </p:sp>
      <p:sp>
        <p:nvSpPr>
          <p:cNvPr id="1048581" name="Shape 5"/>
          <p:cNvSpPr/>
          <p:nvPr/>
        </p:nvSpPr>
        <p:spPr>
          <a:xfrm>
            <a:off x="6319599" y="3890129"/>
            <a:ext cx="44410" cy="2171343"/>
          </a:xfrm>
          <a:prstGeom prst="rect"/>
          <a:solidFill>
            <a:srgbClr val="C49F8C"/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Company>PptxGenJS</Company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PptxGenJS Presentation</dc:title>
  <dc:creator>PptxGenJS</dc:creator>
  <cp:lastModifiedBy>ardi Bolor</cp:lastModifiedBy>
  <dcterms:created xsi:type="dcterms:W3CDTF">2024-05-12T14:08:49Z</dcterms:created>
  <dcterms:modified xsi:type="dcterms:W3CDTF">2024-05-13T08:23:20Z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edbbb723256048b696eb2b8a02e23b46</vt:lpwstr>
  </property>
</Properties>
</file>